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7" r:id="rId6"/>
    <p:sldId id="269" r:id="rId7"/>
    <p:sldId id="268" r:id="rId8"/>
    <p:sldId id="266" r:id="rId9"/>
    <p:sldId id="258" r:id="rId10"/>
    <p:sldId id="261" r:id="rId11"/>
    <p:sldId id="260" r:id="rId12"/>
    <p:sldId id="270" r:id="rId13"/>
    <p:sldId id="271" r:id="rId14"/>
    <p:sldId id="272" r:id="rId15"/>
    <p:sldId id="25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1EE38-C964-4A90-9F68-98AFDD74A337}" v="2592" dt="2023-09-24T19:24:3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8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pPr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текст, Операционная система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7EE9D659-3BE6-9292-2AAB-BD15849A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2052" r="8306" b="-361"/>
          <a:stretch/>
        </p:blipFill>
        <p:spPr>
          <a:xfrm>
            <a:off x="5347" y="4411"/>
            <a:ext cx="12180770" cy="69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6C97BD-09E1-F2E3-3784-C760D3ACE971}"/>
              </a:ext>
            </a:extLst>
          </p:cNvPr>
          <p:cNvSpPr txBox="1"/>
          <p:nvPr/>
        </p:nvSpPr>
        <p:spPr>
          <a:xfrm>
            <a:off x="1840982" y="279480"/>
            <a:ext cx="18366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/>
                <a:ea typeface="Calibri" panose="020F0502020204030204"/>
                <a:cs typeface="Arial"/>
              </a:rPr>
              <a:t>Классы</a:t>
            </a:r>
            <a:r>
              <a:rPr lang="en-US" sz="3200" dirty="0">
                <a:solidFill>
                  <a:schemeClr val="bg1"/>
                </a:solidFill>
                <a:latin typeface="Times New Roman"/>
                <a:ea typeface="Calibri" panose="020F0502020204030204"/>
                <a:cs typeface="Arial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43652E-80D6-9B29-8858-6F44A086ED2E}"/>
              </a:ext>
            </a:extLst>
          </p:cNvPr>
          <p:cNvSpPr txBox="1"/>
          <p:nvPr/>
        </p:nvSpPr>
        <p:spPr>
          <a:xfrm>
            <a:off x="6434958" y="2830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Assets:</a:t>
            </a:r>
          </a:p>
        </p:txBody>
      </p:sp>
      <p:pic>
        <p:nvPicPr>
          <p:cNvPr id="11" name="Рисунок 10" descr="Изображение выглядит как текст, программное обеспечение, снимок экра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6D932332-2903-6153-B3F0-7CD600562F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602" y="845127"/>
            <a:ext cx="4053834" cy="582421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4AB10348-D12E-F823-C4FC-1B1C29D36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445" t="25602" r="82178" b="22101"/>
          <a:stretch/>
        </p:blipFill>
        <p:spPr>
          <a:xfrm>
            <a:off x="6755762" y="813386"/>
            <a:ext cx="3898383" cy="58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148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3A5EE1-BBF0-0C2F-8AFF-C509B4D3757E}"/>
              </a:ext>
            </a:extLst>
          </p:cNvPr>
          <p:cNvSpPr txBox="1"/>
          <p:nvPr/>
        </p:nvSpPr>
        <p:spPr>
          <a:xfrm>
            <a:off x="821716" y="380283"/>
            <a:ext cx="21651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Times New Roman"/>
                <a:cs typeface="Arial"/>
              </a:rPr>
              <a:t>Уровни</a:t>
            </a:r>
            <a:r>
              <a:rPr lang="en-US" sz="3600" b="1" dirty="0">
                <a:solidFill>
                  <a:schemeClr val="bg1"/>
                </a:solidFill>
                <a:latin typeface="Times New Roman"/>
                <a:cs typeface="Arial"/>
              </a:rPr>
              <a:t>:</a:t>
            </a:r>
          </a:p>
        </p:txBody>
      </p:sp>
      <p:pic>
        <p:nvPicPr>
          <p:cNvPr id="10" name="Рисунок 9" descr="Изображение выглядит как снимок экрана, Красочнос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88131C12-4DE2-0228-F5DF-04E7B67EF2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9128" y="3948545"/>
            <a:ext cx="5541817" cy="272817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нимок экрана, прямоуголь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1FEF7D0F-58BA-E074-EFEA-5F18F43126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390" y="3976255"/>
            <a:ext cx="5119974" cy="271549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Мультимедийное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EB08962F-2CDE-C6D7-1CDF-3D966B4B2B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9127" y="1025218"/>
            <a:ext cx="5514109" cy="278478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Красочность, прямоугольн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8E106854-280B-0812-B142-0386A754C1C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72" y="1057185"/>
            <a:ext cx="5189245" cy="27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012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pic>
        <p:nvPicPr>
          <p:cNvPr id="6" name="Рисунок 5" descr="Изображение выглядит как снимок экрана, текст, пространство, звез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F64B9B49-60B9-9B46-7727-ADDEA2740F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2841" y="1978076"/>
            <a:ext cx="6951864" cy="3549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7A0BD4-424E-40B3-7870-C9765659EA31}"/>
              </a:ext>
            </a:extLst>
          </p:cNvPr>
          <p:cNvSpPr txBox="1"/>
          <p:nvPr/>
        </p:nvSpPr>
        <p:spPr>
          <a:xfrm>
            <a:off x="1027387" y="11527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Меню</a:t>
            </a:r>
            <a:r>
              <a:rPr lang="en-US" sz="3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:</a:t>
            </a:r>
            <a:endParaRPr lang="en-US" sz="36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504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0" y="0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1068523" y="1236987"/>
            <a:ext cx="923925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Times New Roman"/>
                <a:cs typeface="Arial"/>
              </a:rPr>
              <a:t>Перспективы:</a:t>
            </a:r>
          </a:p>
          <a:p>
            <a:pPr algn="just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Times New Roman"/>
                <a:cs typeface="Arial"/>
              </a:rPr>
              <a:t>Создание общего рейтинга для игроков</a:t>
            </a:r>
            <a:endParaRPr lang="ru-RU" sz="32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pPr algn="just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Times New Roman"/>
                <a:cs typeface="Arial"/>
              </a:rPr>
              <a:t>Создание автоматической генерации уровней</a:t>
            </a:r>
          </a:p>
          <a:p>
            <a:pPr algn="just">
              <a:buFont typeface="Arial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Times New Roman"/>
                <a:cs typeface="Arial"/>
              </a:rPr>
              <a:t>Дополнение препятствий</a:t>
            </a:r>
            <a:endParaRPr lang="ru-RU" sz="3200" dirty="0" smtClean="0">
              <a:solidFill>
                <a:schemeClr val="bg1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504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2703359" y="2968805"/>
            <a:ext cx="86481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err="1">
                <a:solidFill>
                  <a:schemeClr val="bg1"/>
                </a:solidFill>
                <a:latin typeface="Times New Roman"/>
                <a:cs typeface="Arial"/>
              </a:rPr>
              <a:t>Спасибо</a:t>
            </a:r>
            <a:r>
              <a:rPr lang="en-US" sz="5400" b="1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imes New Roman"/>
                <a:cs typeface="Arial"/>
              </a:rPr>
              <a:t>за</a:t>
            </a:r>
            <a:r>
              <a:rPr lang="en-US" sz="5400" b="1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imes New Roman"/>
                <a:cs typeface="Arial"/>
              </a:rPr>
              <a:t>внимание</a:t>
            </a:r>
            <a:r>
              <a:rPr lang="en-US" sz="5400" b="1" dirty="0">
                <a:solidFill>
                  <a:schemeClr val="bg1"/>
                </a:solidFill>
                <a:latin typeface="Times New Roman"/>
                <a:cs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402504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5F797FB-D7C3-8F7B-B2BC-11288E03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арт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xmlns="" id="{43DDC3D9-A8C1-8977-F56E-BCE26788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1790" t="-332" r="8384" b="527"/>
          <a:stretch/>
        </p:blipFill>
        <p:spPr>
          <a:xfrm>
            <a:off x="-35557" y="-15318"/>
            <a:ext cx="12228431" cy="6872371"/>
          </a:xfrm>
        </p:spPr>
      </p:pic>
    </p:spTree>
    <p:extLst>
      <p:ext uri="{BB962C8B-B14F-4D97-AF65-F5344CB8AC3E}">
        <p14:creationId xmlns:p14="http://schemas.microsoft.com/office/powerpoint/2010/main" xmlns="" val="325309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7CD0B8E-BBAF-58BD-65F5-DDADED0E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текст, снимок экрана, Цвет электрик, Шрифт&#10;&#10;Автоматически созданное описание">
            <a:extLst>
              <a:ext uri="{FF2B5EF4-FFF2-40B4-BE49-F238E27FC236}">
                <a16:creationId xmlns:a16="http://schemas.microsoft.com/office/drawing/2014/main" xmlns="" id="{9F79F9B9-F0C4-A1A2-EB96-129CFF21C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00" r="8414" b="307"/>
          <a:stretch/>
        </p:blipFill>
        <p:spPr>
          <a:xfrm>
            <a:off x="-2328" y="-5849"/>
            <a:ext cx="12198444" cy="68646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EFA3CCB-C897-1112-024C-AC802E49F173}"/>
              </a:ext>
            </a:extLst>
          </p:cNvPr>
          <p:cNvSpPr txBox="1"/>
          <p:nvPr/>
        </p:nvSpPr>
        <p:spPr>
          <a:xfrm>
            <a:off x="1288473" y="2631634"/>
            <a:ext cx="987829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imes New Roman"/>
                <a:cs typeface="Arial"/>
              </a:rPr>
              <a:t>Тема</a:t>
            </a:r>
            <a:r>
              <a:rPr lang="en-US" sz="54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Times New Roman"/>
                <a:cs typeface="Arial"/>
              </a:rPr>
              <a:t>проекта</a:t>
            </a:r>
            <a:r>
              <a:rPr lang="en-US" sz="5400" dirty="0" smtClean="0">
                <a:solidFill>
                  <a:schemeClr val="bg1"/>
                </a:solidFill>
                <a:latin typeface="Times New Roman"/>
                <a:cs typeface="Arial"/>
              </a:rPr>
              <a:t>:</a:t>
            </a:r>
            <a:endParaRPr lang="ru-RU" sz="5400" dirty="0" smtClean="0">
              <a:solidFill>
                <a:schemeClr val="bg1"/>
              </a:solidFill>
              <a:latin typeface="Times New Roman"/>
              <a:cs typeface="Arial"/>
            </a:endParaRPr>
          </a:p>
          <a:p>
            <a:pPr algn="ctr"/>
            <a:r>
              <a:rPr lang="ru-RU" sz="5400" dirty="0" smtClean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5400" b="1" dirty="0" err="1" smtClean="0">
                <a:solidFill>
                  <a:schemeClr val="bg1"/>
                </a:solidFill>
                <a:latin typeface="Times New Roman"/>
                <a:cs typeface="Arial"/>
              </a:rPr>
              <a:t>Создание</a:t>
            </a:r>
            <a:r>
              <a:rPr lang="en-US" sz="5400" b="1" dirty="0" smtClean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/>
                <a:cs typeface="Arial"/>
              </a:rPr>
              <a:t>игры</a:t>
            </a:r>
            <a:r>
              <a:rPr lang="en-US" sz="5400" b="1" dirty="0">
                <a:solidFill>
                  <a:schemeClr val="bg1"/>
                </a:solidFill>
                <a:latin typeface="Times New Roman"/>
                <a:cs typeface="Arial"/>
              </a:rPr>
              <a:t> "Wall"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E5215C9-4628-36EA-257D-F42F8F37C6D5}"/>
              </a:ext>
            </a:extLst>
          </p:cNvPr>
          <p:cNvSpPr txBox="1"/>
          <p:nvPr/>
        </p:nvSpPr>
        <p:spPr>
          <a:xfrm>
            <a:off x="6743033" y="5312610"/>
            <a:ext cx="48687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Выполнила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: 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Тинькова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Мария</a:t>
            </a:r>
            <a:endParaRPr lang="en-US" sz="28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Руководитель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: 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Дубинин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А.В.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932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1474658" y="2085717"/>
            <a:ext cx="981679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/>
                <a:cs typeface="Arial"/>
              </a:rPr>
              <a:t>Wall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 - </a:t>
            </a:r>
            <a:r>
              <a:rPr lang="en-US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это</a:t>
            </a:r>
            <a:r>
              <a:rPr lang="ru-RU" sz="4400" dirty="0" smtClean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аркадная</a:t>
            </a:r>
            <a:r>
              <a:rPr lang="en-US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4400" b="1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игра</a:t>
            </a:r>
            <a:r>
              <a:rPr lang="en-US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Times New Roman"/>
                <a:cs typeface="Arial"/>
              </a:rPr>
              <a:t>выполненная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Times New Roman"/>
                <a:cs typeface="Arial"/>
              </a:rPr>
              <a:t>по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Times New Roman"/>
                <a:cs typeface="Arial"/>
              </a:rPr>
              <a:t>подобию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Times New Roman"/>
                <a:cs typeface="Arial"/>
              </a:rPr>
              <a:t>игры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 "</a:t>
            </a:r>
            <a:r>
              <a:rPr lang="en-US" sz="4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Rectangle</a:t>
            </a:r>
            <a:r>
              <a:rPr lang="en-US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4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Destroyer</a:t>
            </a:r>
            <a:r>
              <a:rPr lang="en-US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 .</a:t>
            </a:r>
            <a:r>
              <a:rPr lang="en-US" sz="4400" dirty="0">
                <a:solidFill>
                  <a:schemeClr val="bg1"/>
                </a:solidFill>
                <a:latin typeface="Times New Roman"/>
                <a:cs typeface="Arial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xmlns="" val="174337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1371923" y="1710907"/>
            <a:ext cx="92129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08363" indent="-3325813" algn="just"/>
            <a:r>
              <a:rPr lang="en-US" sz="3600" b="1" dirty="0" err="1">
                <a:solidFill>
                  <a:schemeClr val="bg1"/>
                </a:solidFill>
                <a:latin typeface="Times New Roman"/>
                <a:cs typeface="Arial"/>
              </a:rPr>
              <a:t>Цель</a:t>
            </a:r>
            <a:r>
              <a:rPr lang="en-US" sz="3600" b="1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/>
                <a:cs typeface="Arial"/>
              </a:rPr>
              <a:t>проекта</a:t>
            </a:r>
            <a:r>
              <a:rPr lang="en-US" sz="3600" b="1" dirty="0">
                <a:solidFill>
                  <a:schemeClr val="bg1"/>
                </a:solidFill>
                <a:latin typeface="Times New Roman"/>
                <a:cs typeface="Arial"/>
              </a:rPr>
              <a:t>: </a:t>
            </a:r>
            <a:r>
              <a:rPr lang="ru-RU" sz="3600" b="1" dirty="0" smtClean="0">
                <a:solidFill>
                  <a:schemeClr val="bg1"/>
                </a:solidFill>
                <a:latin typeface="Times New Roman"/>
                <a:cs typeface="Arial"/>
              </a:rPr>
              <a:t> с</a:t>
            </a:r>
            <a:r>
              <a:rPr lang="en-US" sz="3600" dirty="0" err="1" smtClean="0">
                <a:solidFill>
                  <a:schemeClr val="bg1"/>
                </a:solidFill>
                <a:latin typeface="Times New Roman"/>
                <a:cs typeface="Arial"/>
              </a:rPr>
              <a:t>оздание</a:t>
            </a:r>
            <a:r>
              <a:rPr lang="en-US" sz="3600" dirty="0" smtClean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и 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разработка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приложения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для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повседневного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пользования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, в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котором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можно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выполнять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несложное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задание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  <a:endParaRPr lang="en-US" sz="3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922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1593016" y="1684291"/>
            <a:ext cx="88948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Wall -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это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простейшая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Times New Roman"/>
                <a:cs typeface="Arial"/>
              </a:rPr>
              <a:t>с</a:t>
            </a:r>
            <a:endParaRPr lang="en-US" sz="36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затягивающим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эффектом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минималистичным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артом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 </a:t>
            </a:r>
            <a:endParaRPr lang="ru-RU" sz="3600" dirty="0" smtClean="0">
              <a:solidFill>
                <a:schemeClr val="bg1"/>
              </a:solidFill>
              <a:latin typeface="Times New Roman"/>
              <a:cs typeface="Arial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Times New Roman"/>
                <a:cs typeface="Arial"/>
              </a:rPr>
              <a:t>У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нее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простые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понятные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цели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  <a:endParaRPr lang="en-US" sz="36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3600" b="1" dirty="0">
              <a:solidFill>
                <a:schemeClr val="bg1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789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387998-2ADA-463E-4E91-FD2B49F5B9EE}"/>
              </a:ext>
            </a:extLst>
          </p:cNvPr>
          <p:cNvSpPr txBox="1"/>
          <p:nvPr/>
        </p:nvSpPr>
        <p:spPr>
          <a:xfrm>
            <a:off x="1110343" y="1393371"/>
            <a:ext cx="91439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CAR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понравится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своей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простотой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быстрым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пониманием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игрового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процесса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современным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детям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  <a:endParaRPr lang="ru-RU" sz="28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2800" dirty="0">
              <a:solidFill>
                <a:schemeClr val="bg1"/>
              </a:solidFill>
              <a:latin typeface="Times New Roman"/>
              <a:cs typeface="Arial"/>
            </a:endParaRPr>
          </a:p>
          <a:p>
            <a:pPr algn="just"/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детей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это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весёлая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приносящая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радость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победы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взрослых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возможность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релаксации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  <a:endParaRPr lang="ru-RU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A7FB876-97A5-F41B-EDA2-2EAEBBE53FA1}"/>
              </a:ext>
            </a:extLst>
          </p:cNvPr>
          <p:cNvSpPr txBox="1"/>
          <p:nvPr/>
        </p:nvSpPr>
        <p:spPr>
          <a:xfrm>
            <a:off x="1184564" y="4454236"/>
            <a:ext cx="94003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Целевая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аудитория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: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дети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и 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взрослые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Arial"/>
              </a:rPr>
              <a:t>,</a:t>
            </a:r>
            <a:r>
              <a:rPr lang="ru-RU" sz="2800" dirty="0" smtClean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cs typeface="Arial"/>
              </a:rPr>
              <a:t>т.е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. «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Arial"/>
              </a:rPr>
              <a:t>всех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Arial"/>
              </a:rPr>
              <a:t>».</a:t>
            </a:r>
            <a:endParaRPr lang="ru-RU" sz="28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04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3FACD6-44B5-1EE8-2D09-0C220E25C913}"/>
              </a:ext>
            </a:extLst>
          </p:cNvPr>
          <p:cNvSpPr txBox="1"/>
          <p:nvPr/>
        </p:nvSpPr>
        <p:spPr>
          <a:xfrm>
            <a:off x="1143000" y="1556658"/>
            <a:ext cx="978823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«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Плюсы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»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игры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:</a:t>
            </a:r>
          </a:p>
          <a:p>
            <a:pPr marL="1084263" indent="-571500"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Механика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которой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не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нужен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туториал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</a:p>
          <a:p>
            <a:pPr marL="1084263" indent="-571500"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Удовольствие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игрока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получаемое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от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своихдействий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</a:p>
          <a:p>
            <a:pPr marL="1084263" indent="-571500"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Легкость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входа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выхода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3600" dirty="0" err="1">
                <a:solidFill>
                  <a:schemeClr val="bg1"/>
                </a:solidFill>
                <a:latin typeface="Times New Roman"/>
                <a:cs typeface="Arial"/>
              </a:rPr>
              <a:t>прохождения</a:t>
            </a:r>
            <a:r>
              <a:rPr lang="en-US" sz="36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8186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833268" y="1318680"/>
            <a:ext cx="1008960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solidFill>
                  <a:schemeClr val="bg1"/>
                </a:solidFill>
                <a:latin typeface="Times New Roman"/>
                <a:cs typeface="Arial"/>
              </a:rPr>
              <a:t>Игра</a:t>
            </a:r>
            <a:r>
              <a:rPr lang="en-US" sz="3200" b="1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Times New Roman"/>
                <a:cs typeface="Arial"/>
              </a:rPr>
              <a:t>способствует</a:t>
            </a:r>
            <a:r>
              <a:rPr lang="en-US" sz="3200" b="1" dirty="0">
                <a:solidFill>
                  <a:schemeClr val="bg1"/>
                </a:solidFill>
                <a:latin typeface="Times New Roman"/>
                <a:cs typeface="Arial"/>
              </a:rPr>
              <a:t>:</a:t>
            </a:r>
            <a:endParaRPr lang="ru-RU" sz="3200" b="1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ru-RU" sz="32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развитию 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пространственного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мышления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понимания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причинно-следственных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связей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концентрации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скорости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реакции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; </a:t>
            </a:r>
            <a:endParaRPr lang="en-US" sz="3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учит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фокусировки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внимания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,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усидчивости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и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настойчивости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,</a:t>
            </a:r>
            <a:endParaRPr lang="en-US" sz="3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совершенствует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мелкую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моторику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 и </a:t>
            </a:r>
            <a:r>
              <a:rPr lang="en-US" sz="3200" err="1">
                <a:solidFill>
                  <a:schemeClr val="bg1"/>
                </a:solidFill>
                <a:latin typeface="Times New Roman"/>
                <a:cs typeface="Arial"/>
              </a:rPr>
              <a:t>наблюдательность</a:t>
            </a:r>
            <a:r>
              <a:rPr lang="en-US" sz="3200" dirty="0">
                <a:solidFill>
                  <a:schemeClr val="bg1"/>
                </a:solidFill>
                <a:latin typeface="Times New Roman"/>
                <a:cs typeface="Arial"/>
              </a:rPr>
              <a:t>.</a:t>
            </a:r>
            <a:endParaRPr lang="en-US" sz="32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chemeClr val="bg1"/>
              </a:solidFill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60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E9D1D28-5D32-CA77-99F9-E1EDFDDB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5A8E0527-3642-F7B3-B006-FDE6708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2033" r="8575" b="307"/>
          <a:stretch/>
        </p:blipFill>
        <p:spPr>
          <a:xfrm>
            <a:off x="4549" y="-5849"/>
            <a:ext cx="12235514" cy="687799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0B57F2-F1F6-F3A7-F038-78F79A1BDAE0}"/>
              </a:ext>
            </a:extLst>
          </p:cNvPr>
          <p:cNvSpPr txBox="1"/>
          <p:nvPr/>
        </p:nvSpPr>
        <p:spPr>
          <a:xfrm>
            <a:off x="780716" y="293922"/>
            <a:ext cx="34549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Arial"/>
              </a:rPr>
              <a:t>Я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Arial"/>
              </a:rPr>
              <a:t>использовала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Arial"/>
              </a:rPr>
              <a:t>:</a:t>
            </a:r>
          </a:p>
        </p:txBody>
      </p:sp>
      <p:pic>
        <p:nvPicPr>
          <p:cNvPr id="11" name="Рисунок 10" descr="Изображение выглядит как логотип, Шрифт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C88096EA-F9C6-094C-A1EC-0E74F17DA8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0574" t="21088" r="7177" b="8686"/>
          <a:stretch/>
        </p:blipFill>
        <p:spPr>
          <a:xfrm>
            <a:off x="835572" y="1033329"/>
            <a:ext cx="1981933" cy="1353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6A32E3-0F7C-26FD-218D-E36B08EEC4A5}"/>
              </a:ext>
            </a:extLst>
          </p:cNvPr>
          <p:cNvSpPr txBox="1"/>
          <p:nvPr/>
        </p:nvSpPr>
        <p:spPr>
          <a:xfrm>
            <a:off x="2963917" y="927538"/>
            <a:ext cx="57386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Java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объектно-ориентированный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язык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программирования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используется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для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создания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приложений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работующих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на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разных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/>
                <a:cs typeface="Times New Roman"/>
              </a:rPr>
              <a:t>платформах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788B1F-3664-03D8-3184-6E2D77ECF2AC}"/>
              </a:ext>
            </a:extLst>
          </p:cNvPr>
          <p:cNvSpPr txBox="1"/>
          <p:nvPr/>
        </p:nvSpPr>
        <p:spPr>
          <a:xfrm>
            <a:off x="783021" y="2832538"/>
            <a:ext cx="57780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Times New Roman"/>
                <a:cs typeface="Times New Roman"/>
              </a:rPr>
              <a:t>LibGDX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 —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кросс-платформенный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фреймворк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с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открытым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исходным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кодом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для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разработки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игр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на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 Java</a:t>
            </a:r>
          </a:p>
        </p:txBody>
      </p:sp>
      <p:pic>
        <p:nvPicPr>
          <p:cNvPr id="14" name="Рисунок 13" descr="Изображение выглядит как Шрифт, логотип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xmlns="" id="{2BF2F4AB-67BF-20EB-5FB2-A4556DCF8F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0" y="2835166"/>
            <a:ext cx="2230821" cy="1108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ABC2A9A-3480-02C1-2E41-D683EB3D3E19}"/>
              </a:ext>
            </a:extLst>
          </p:cNvPr>
          <p:cNvSpPr txBox="1"/>
          <p:nvPr/>
        </p:nvSpPr>
        <p:spPr>
          <a:xfrm>
            <a:off x="3266089" y="4606159"/>
            <a:ext cx="59751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Android Studio-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нтегрированная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среда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разработки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(IDE)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для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работы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с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платформой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Android</a:t>
            </a:r>
            <a:endParaRPr lang="en-US" sz="2400" dirty="0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16" name="Рисунок 15" descr="Изображение выглядит как логотип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xmlns="" id="{F03C90A2-A873-6807-78B9-38FFFC2F65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0149" t="15108" r="20574" b="-719"/>
          <a:stretch/>
        </p:blipFill>
        <p:spPr>
          <a:xfrm>
            <a:off x="837032" y="4603531"/>
            <a:ext cx="1626091" cy="15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77101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154</Words>
  <Application>Microsoft Office PowerPoint</Application>
  <PresentationFormat>Произвольный</PresentationFormat>
  <Paragraphs>34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534</cp:revision>
  <dcterms:created xsi:type="dcterms:W3CDTF">2023-09-24T15:54:19Z</dcterms:created>
  <dcterms:modified xsi:type="dcterms:W3CDTF">2023-09-25T19:40:49Z</dcterms:modified>
</cp:coreProperties>
</file>